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8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82095A-E138-4787-A5B4-748C5ECD8E9C}" v="10" dt="2024-02-16T02:53:21.4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3821-597E-4B4F-8572-5DA1CB18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0976"/>
            <a:ext cx="6509385" cy="3556730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38D70-8FF5-47D7-A0DD-087A227BC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572000"/>
            <a:ext cx="6481953" cy="148590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5B485-516D-48B7-AF1D-69AEEA35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4DDB-2831-4FF8-9DA7-0449659D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78F6-65BA-4964-80E2-DB6EA33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721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7F1B-6F93-4E6E-8C8C-D01A9DEB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2968-FE85-492F-A77B-1771F4EA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8641" y="2028826"/>
            <a:ext cx="11094348" cy="4029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2DA2-B1FB-45C6-B10C-141AC2BF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A6D78-CE47-4CA7-B3B6-AFAE5175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C5C0-8780-4819-A8FC-32A0141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068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8F9A8-05F2-4F79-B689-1FA2F3196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2612" y="952499"/>
            <a:ext cx="2207417" cy="51054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615BC-61CD-4D59-8E85-B59072E2B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7924" y="952499"/>
            <a:ext cx="8914688" cy="51054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1C46-8CC0-4B79-AF2E-84C86C6A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6817-4D29-4888-B68C-A35F5A0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B21A-30A9-4173-9E3F-D985B86A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984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314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B84-BE32-464A-A765-975C21B5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3" y="952500"/>
            <a:ext cx="6678695" cy="3962398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145C2-97CF-4887-904A-8ADC8052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860" y="952501"/>
            <a:ext cx="3500440" cy="39623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24559-DA32-4398-A8EE-EED2469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7BE1-F1AC-4732-B52E-1C7D63D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3C03-DDF0-48C6-B1BF-D28875F8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41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F411-42B3-4A17-BE7E-861BE7E7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0603-F4C0-40AC-A53E-40449D53D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5634-2887-4182-A9BE-B382357D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928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6E74-28E1-4684-B515-4265ED7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375EA-A8F8-485D-A82F-CD85D4C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9E4B0-F5E3-407F-A548-B616E774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0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161A-7627-4D64-AF08-10D702AF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950976"/>
            <a:ext cx="10802729" cy="8817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6884-07D8-4CC4-BE99-516F1433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18" y="1832772"/>
            <a:ext cx="5281507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638-B5A8-4F8C-85AE-33BEAF54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600531"/>
            <a:ext cx="528150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D1933-A703-4BDC-A697-728E899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25DBD-4D51-4A2D-B1E4-6D094CD1E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636E2-E26E-42F7-9E05-3F756C7D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7281B-0E5C-421E-AFFE-775F57C5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3462-E410-4DC7-AE53-27AABECF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44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FA68-31B5-48C5-929A-842FDF0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A2600-419E-46E9-946F-FBDEDBA1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F9A9-98FF-4653-A570-9F351A1A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44457-95F1-4B15-A647-B14F91F7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29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9EABA-1008-4E49-9184-3A946EC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C3BD0-269D-4127-B5F7-84B0D8A7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3447-C740-4495-93EC-7252B1B9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478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1155-71E7-4F0A-BB62-933743CF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2362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6D44-5A1E-4176-8766-4B81E045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0"/>
            <a:ext cx="5934074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10EC6-11DD-4B5D-A2D2-4DCF73E58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DFCDF-666E-4DB4-A1C0-79D40A00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A69AC-15E6-4B19-A59D-DBDBE923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9F0EE-74DE-4FEC-81E9-E40D5339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27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CA4F-6508-4AD6-8367-A0288D88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500"/>
            <a:ext cx="4124084" cy="239791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6BFCD-2F93-4D99-89EA-F0359FB78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119" y="987425"/>
            <a:ext cx="602218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4C1F7-1272-41C8-8C29-676316D02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DD491-0FE6-4B42-AAA6-B698E46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F83F-4E9F-4607-A69B-DFC93256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4484-C6E4-4D8A-BDAB-09B1FBB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747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0E843-90BA-4A7D-8F9F-FFE49387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CA62-9B55-49B4-94B6-EAAF7D5A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1" y="2028826"/>
            <a:ext cx="10995660" cy="402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CEA03-AAFA-4A69-A3DA-1DD0EF27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8729" y="6449535"/>
            <a:ext cx="2983095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2/16/2024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97F43-1ECB-4FC2-863E-26CEE24A0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924" y="1737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F9D8-4B2E-4871-B2AE-EFC06BE23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0710" y="6449535"/>
            <a:ext cx="932279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</a:extLst>
          </p:cNvPr>
          <p:cNvCxnSpPr>
            <a:cxnSpLocks/>
          </p:cNvCxnSpPr>
          <p:nvPr/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F79732-4088-424C-A653-4534E4389443}"/>
              </a:ext>
            </a:extLst>
          </p:cNvPr>
          <p:cNvCxnSpPr>
            <a:cxnSpLocks/>
          </p:cNvCxnSpPr>
          <p:nvPr/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565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0">
            <a:extLst>
              <a:ext uri="{FF2B5EF4-FFF2-40B4-BE49-F238E27FC236}">
                <a16:creationId xmlns:a16="http://schemas.microsoft.com/office/drawing/2014/main" id="{E5101733-A021-44D6-BE4E-2D908CFF5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4598CC-172A-48F9-9A7C-3E3E635F6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87A0454-7A54-450D-9B36-0C5378D02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9A87FC2-588B-05A0-7EC9-EA3E40268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304"/>
            <a:ext cx="12192000" cy="630969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EDB48C60-1251-E83A-4CEF-32753E34C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1672" y="0"/>
            <a:ext cx="6509385" cy="867991"/>
          </a:xfrm>
        </p:spPr>
        <p:txBody>
          <a:bodyPr/>
          <a:lstStyle/>
          <a:p>
            <a:r>
              <a:rPr lang="en-US" dirty="0"/>
              <a:t>Home Page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41449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0">
            <a:extLst>
              <a:ext uri="{FF2B5EF4-FFF2-40B4-BE49-F238E27FC236}">
                <a16:creationId xmlns:a16="http://schemas.microsoft.com/office/drawing/2014/main" id="{E5101733-A021-44D6-BE4E-2D908CFF5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4598CC-172A-48F9-9A7C-3E3E635F6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87A0454-7A54-450D-9B36-0C5378D02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EDB48C60-1251-E83A-4CEF-32753E34C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1672" y="0"/>
            <a:ext cx="6509385" cy="867991"/>
          </a:xfrm>
        </p:spPr>
        <p:txBody>
          <a:bodyPr>
            <a:normAutofit/>
          </a:bodyPr>
          <a:lstStyle/>
          <a:p>
            <a:r>
              <a:rPr lang="en-US" dirty="0"/>
              <a:t>User Cart Page</a:t>
            </a:r>
            <a:endParaRPr lang="en-CA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2269A81-B000-1783-BF76-742B936B5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718"/>
            <a:ext cx="12191999" cy="617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523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0">
            <a:extLst>
              <a:ext uri="{FF2B5EF4-FFF2-40B4-BE49-F238E27FC236}">
                <a16:creationId xmlns:a16="http://schemas.microsoft.com/office/drawing/2014/main" id="{E5101733-A021-44D6-BE4E-2D908CFF5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4598CC-172A-48F9-9A7C-3E3E635F6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87A0454-7A54-450D-9B36-0C5378D02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EDB48C60-1251-E83A-4CEF-32753E34C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1672" y="0"/>
            <a:ext cx="6509385" cy="867991"/>
          </a:xfrm>
        </p:spPr>
        <p:txBody>
          <a:bodyPr>
            <a:normAutofit fontScale="90000"/>
          </a:bodyPr>
          <a:lstStyle/>
          <a:p>
            <a:r>
              <a:rPr lang="en-US" dirty="0"/>
              <a:t>User Account Manage Page</a:t>
            </a:r>
            <a:endParaRPr lang="en-CA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59F873D-0439-E2DA-796C-D0ADE420A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718"/>
            <a:ext cx="12191999" cy="617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593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0">
            <a:extLst>
              <a:ext uri="{FF2B5EF4-FFF2-40B4-BE49-F238E27FC236}">
                <a16:creationId xmlns:a16="http://schemas.microsoft.com/office/drawing/2014/main" id="{E5101733-A021-44D6-BE4E-2D908CFF5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4598CC-172A-48F9-9A7C-3E3E635F6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87A0454-7A54-450D-9B36-0C5378D02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EDB48C60-1251-E83A-4CEF-32753E34C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1672" y="0"/>
            <a:ext cx="6509385" cy="867991"/>
          </a:xfrm>
        </p:spPr>
        <p:txBody>
          <a:bodyPr>
            <a:normAutofit/>
          </a:bodyPr>
          <a:lstStyle/>
          <a:p>
            <a:r>
              <a:rPr lang="en-US"/>
              <a:t>User Orders </a:t>
            </a:r>
            <a:r>
              <a:rPr lang="en-US" dirty="0"/>
              <a:t>Page</a:t>
            </a:r>
            <a:endParaRPr lang="en-CA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6BF6E08-834C-DDDC-A346-A0C03FA03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8" y="678718"/>
            <a:ext cx="12113341" cy="617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1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0">
            <a:extLst>
              <a:ext uri="{FF2B5EF4-FFF2-40B4-BE49-F238E27FC236}">
                <a16:creationId xmlns:a16="http://schemas.microsoft.com/office/drawing/2014/main" id="{E5101733-A021-44D6-BE4E-2D908CFF5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4598CC-172A-48F9-9A7C-3E3E635F6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87A0454-7A54-450D-9B36-0C5378D02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EDB48C60-1251-E83A-4CEF-32753E34C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1672" y="0"/>
            <a:ext cx="6509385" cy="867991"/>
          </a:xfrm>
        </p:spPr>
        <p:txBody>
          <a:bodyPr/>
          <a:lstStyle/>
          <a:p>
            <a:r>
              <a:rPr lang="en-US" dirty="0"/>
              <a:t>About Us Page</a:t>
            </a:r>
            <a:endParaRPr lang="en-CA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5841CA2-5057-5077-A933-1A574C2EE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8" y="678718"/>
            <a:ext cx="11985522" cy="617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59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0">
            <a:extLst>
              <a:ext uri="{FF2B5EF4-FFF2-40B4-BE49-F238E27FC236}">
                <a16:creationId xmlns:a16="http://schemas.microsoft.com/office/drawing/2014/main" id="{E5101733-A021-44D6-BE4E-2D908CFF5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4598CC-172A-48F9-9A7C-3E3E635F6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87A0454-7A54-450D-9B36-0C5378D02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EDB48C60-1251-E83A-4CEF-32753E34C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1672" y="0"/>
            <a:ext cx="6509385" cy="867991"/>
          </a:xfrm>
        </p:spPr>
        <p:txBody>
          <a:bodyPr/>
          <a:lstStyle/>
          <a:p>
            <a:r>
              <a:rPr lang="en-US" dirty="0"/>
              <a:t>Contact Us Page</a:t>
            </a:r>
            <a:endParaRPr lang="en-CA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82A5736-2917-3EF4-1F18-D34C8CC94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52" y="678718"/>
            <a:ext cx="11965857" cy="617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23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0">
            <a:extLst>
              <a:ext uri="{FF2B5EF4-FFF2-40B4-BE49-F238E27FC236}">
                <a16:creationId xmlns:a16="http://schemas.microsoft.com/office/drawing/2014/main" id="{E5101733-A021-44D6-BE4E-2D908CFF5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4598CC-172A-48F9-9A7C-3E3E635F6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87A0454-7A54-450D-9B36-0C5378D02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EDB48C60-1251-E83A-4CEF-32753E34C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1672" y="0"/>
            <a:ext cx="6509385" cy="867991"/>
          </a:xfrm>
        </p:spPr>
        <p:txBody>
          <a:bodyPr/>
          <a:lstStyle/>
          <a:p>
            <a:r>
              <a:rPr lang="en-US" dirty="0"/>
              <a:t>Privacy Page</a:t>
            </a:r>
            <a:endParaRPr lang="en-CA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8C51EA1-161D-D9D6-80C8-D9EE02AB5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678718"/>
            <a:ext cx="11916697" cy="617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53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0">
            <a:extLst>
              <a:ext uri="{FF2B5EF4-FFF2-40B4-BE49-F238E27FC236}">
                <a16:creationId xmlns:a16="http://schemas.microsoft.com/office/drawing/2014/main" id="{E5101733-A021-44D6-BE4E-2D908CFF5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4598CC-172A-48F9-9A7C-3E3E635F6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87A0454-7A54-450D-9B36-0C5378D02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EDB48C60-1251-E83A-4CEF-32753E34C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1672" y="0"/>
            <a:ext cx="6509385" cy="867991"/>
          </a:xfrm>
        </p:spPr>
        <p:txBody>
          <a:bodyPr/>
          <a:lstStyle/>
          <a:p>
            <a:r>
              <a:rPr lang="en-US" dirty="0"/>
              <a:t>Register Page</a:t>
            </a:r>
            <a:endParaRPr lang="en-CA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7BEFFFF-42DF-CF90-B065-F2B557AC7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48" y="678718"/>
            <a:ext cx="11936361" cy="617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90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0">
            <a:extLst>
              <a:ext uri="{FF2B5EF4-FFF2-40B4-BE49-F238E27FC236}">
                <a16:creationId xmlns:a16="http://schemas.microsoft.com/office/drawing/2014/main" id="{E5101733-A021-44D6-BE4E-2D908CFF5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4598CC-172A-48F9-9A7C-3E3E635F6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87A0454-7A54-450D-9B36-0C5378D02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EDB48C60-1251-E83A-4CEF-32753E34C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1672" y="0"/>
            <a:ext cx="6509385" cy="867991"/>
          </a:xfrm>
        </p:spPr>
        <p:txBody>
          <a:bodyPr>
            <a:normAutofit fontScale="90000"/>
          </a:bodyPr>
          <a:lstStyle/>
          <a:p>
            <a:r>
              <a:rPr lang="en-US" dirty="0"/>
              <a:t>Register Confirmation Page</a:t>
            </a:r>
            <a:endParaRPr lang="en-CA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FF0A760-3046-1E68-8304-7B91EB1CF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3" y="678718"/>
            <a:ext cx="12093677" cy="617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099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0">
            <a:extLst>
              <a:ext uri="{FF2B5EF4-FFF2-40B4-BE49-F238E27FC236}">
                <a16:creationId xmlns:a16="http://schemas.microsoft.com/office/drawing/2014/main" id="{E5101733-A021-44D6-BE4E-2D908CFF5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4598CC-172A-48F9-9A7C-3E3E635F6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87A0454-7A54-450D-9B36-0C5378D02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EDB48C60-1251-E83A-4CEF-32753E34C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1672" y="0"/>
            <a:ext cx="6509385" cy="867991"/>
          </a:xfrm>
        </p:spPr>
        <p:txBody>
          <a:bodyPr>
            <a:normAutofit/>
          </a:bodyPr>
          <a:lstStyle/>
          <a:p>
            <a:r>
              <a:rPr lang="en-US" dirty="0"/>
              <a:t>Confirm Email Page</a:t>
            </a:r>
            <a:endParaRPr lang="en-CA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E14BA4A-0B97-0C4C-BE45-C00668000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8" y="678718"/>
            <a:ext cx="12034683" cy="617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819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0">
            <a:extLst>
              <a:ext uri="{FF2B5EF4-FFF2-40B4-BE49-F238E27FC236}">
                <a16:creationId xmlns:a16="http://schemas.microsoft.com/office/drawing/2014/main" id="{E5101733-A021-44D6-BE4E-2D908CFF5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4598CC-172A-48F9-9A7C-3E3E635F6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87A0454-7A54-450D-9B36-0C5378D02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EDB48C60-1251-E83A-4CEF-32753E34C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1672" y="0"/>
            <a:ext cx="6509385" cy="867991"/>
          </a:xfrm>
        </p:spPr>
        <p:txBody>
          <a:bodyPr>
            <a:normAutofit/>
          </a:bodyPr>
          <a:lstStyle/>
          <a:p>
            <a:r>
              <a:rPr lang="en-US" dirty="0"/>
              <a:t>Login Page</a:t>
            </a:r>
            <a:endParaRPr lang="en-CA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DE315E4-24BE-6F90-8CDD-3D5199B8A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718"/>
            <a:ext cx="12191999" cy="617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48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0">
            <a:extLst>
              <a:ext uri="{FF2B5EF4-FFF2-40B4-BE49-F238E27FC236}">
                <a16:creationId xmlns:a16="http://schemas.microsoft.com/office/drawing/2014/main" id="{E5101733-A021-44D6-BE4E-2D908CFF5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4598CC-172A-48F9-9A7C-3E3E635F6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87A0454-7A54-450D-9B36-0C5378D02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EDB48C60-1251-E83A-4CEF-32753E34C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1672" y="0"/>
            <a:ext cx="6509385" cy="867991"/>
          </a:xfrm>
        </p:spPr>
        <p:txBody>
          <a:bodyPr>
            <a:normAutofit/>
          </a:bodyPr>
          <a:lstStyle/>
          <a:p>
            <a:r>
              <a:rPr lang="en-US" dirty="0"/>
              <a:t>User Logged In Page</a:t>
            </a:r>
            <a:endParaRPr lang="en-CA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8944260-264A-94D0-A6B3-EDB47475F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0" y="678718"/>
            <a:ext cx="12034683" cy="617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7082"/>
      </p:ext>
    </p:extLst>
  </p:cSld>
  <p:clrMapOvr>
    <a:masterClrMapping/>
  </p:clrMapOvr>
</p:sld>
</file>

<file path=ppt/theme/theme1.xml><?xml version="1.0" encoding="utf-8"?>
<a:theme xmlns:a="http://schemas.openxmlformats.org/drawingml/2006/main" name="TribuneVTI">
  <a:themeElements>
    <a:clrScheme name="amasis">
      <a:dk1>
        <a:sysClr val="windowText" lastClr="000000"/>
      </a:dk1>
      <a:lt1>
        <a:sysClr val="window" lastClr="FFFFFF"/>
      </a:lt1>
      <a:dk2>
        <a:srgbClr val="470401"/>
      </a:dk2>
      <a:lt2>
        <a:srgbClr val="EBE2E2"/>
      </a:lt2>
      <a:accent1>
        <a:srgbClr val="BD1209"/>
      </a:accent1>
      <a:accent2>
        <a:srgbClr val="F40600"/>
      </a:accent2>
      <a:accent3>
        <a:srgbClr val="F26216"/>
      </a:accent3>
      <a:accent4>
        <a:srgbClr val="F0800D"/>
      </a:accent4>
      <a:accent5>
        <a:srgbClr val="3EA8B6"/>
      </a:accent5>
      <a:accent6>
        <a:srgbClr val="005B6B"/>
      </a:accent6>
      <a:hlink>
        <a:srgbClr val="F40600"/>
      </a:hlink>
      <a:folHlink>
        <a:srgbClr val="1C7E8E"/>
      </a:folHlink>
    </a:clrScheme>
    <a:fontScheme name="Amasis-Univers">
      <a:majorFont>
        <a:latin typeface="Amasis MT Pro Medium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buneVTI" id="{4D84C650-59FC-4F6B-ADA6-B11C508FF6CE}" vid="{0E07EAE6-ACBC-4250-8522-FC108A45043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34</Words>
  <Application>Microsoft Office PowerPoint</Application>
  <PresentationFormat>Widescreen</PresentationFormat>
  <Paragraphs>12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Amasis MT Pro Medium</vt:lpstr>
      <vt:lpstr>Arial</vt:lpstr>
      <vt:lpstr>Univers Light</vt:lpstr>
      <vt:lpstr>TribuneVTI</vt:lpstr>
      <vt:lpstr>Home Page</vt:lpstr>
      <vt:lpstr>About Us Page</vt:lpstr>
      <vt:lpstr>Contact Us Page</vt:lpstr>
      <vt:lpstr>Privacy Page</vt:lpstr>
      <vt:lpstr>Register Page</vt:lpstr>
      <vt:lpstr>Register Confirmation Page</vt:lpstr>
      <vt:lpstr>Confirm Email Page</vt:lpstr>
      <vt:lpstr>Login Page</vt:lpstr>
      <vt:lpstr>User Logged In Page</vt:lpstr>
      <vt:lpstr>User Cart Page</vt:lpstr>
      <vt:lpstr>User Account Manage Page</vt:lpstr>
      <vt:lpstr>User Orders Page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Page</dc:title>
  <dc:creator>jyothi lakshmi</dc:creator>
  <cp:lastModifiedBy>jyothi lakshmi</cp:lastModifiedBy>
  <cp:revision>2</cp:revision>
  <dcterms:created xsi:type="dcterms:W3CDTF">2024-02-16T02:02:42Z</dcterms:created>
  <dcterms:modified xsi:type="dcterms:W3CDTF">2024-02-17T01:53:53Z</dcterms:modified>
</cp:coreProperties>
</file>